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>
        <p:scale>
          <a:sx n="80" d="100"/>
          <a:sy n="80" d="100"/>
        </p:scale>
        <p:origin x="48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999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7CF0BCE0-945C-4FDF-95A1-2149B1FF5B83}" type="datetimeFigureOut">
              <a:rPr lang="en-US" smtClean="0"/>
              <a:pPr algn="r"/>
              <a:t>3/8/2023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02144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7CF0BCE0-945C-4FDF-95A1-2149B1FF5B83}" type="datetimeFigureOut">
              <a:rPr lang="en-US" smtClean="0"/>
              <a:pPr algn="r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82872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7CF0BCE0-945C-4FDF-95A1-2149B1FF5B83}" type="datetimeFigureOut">
              <a:rPr lang="en-US" smtClean="0"/>
              <a:pPr algn="r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0284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7CF0BCE0-945C-4FDF-95A1-2149B1FF5B83}" type="datetimeFigureOut">
              <a:rPr lang="en-US" smtClean="0"/>
              <a:pPr algn="r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78694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7CF0BCE0-945C-4FDF-95A1-2149B1FF5B83}" type="datetimeFigureOut">
              <a:rPr lang="en-US" smtClean="0"/>
              <a:pPr algn="r"/>
              <a:t>3/8/2023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3035362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7CF0BCE0-945C-4FDF-95A1-2149B1FF5B83}" type="datetimeFigureOut">
              <a:rPr lang="en-US" smtClean="0"/>
              <a:pPr algn="r"/>
              <a:t>3/8/2023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8070570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853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136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048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295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931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91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787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61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00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85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3/8/2023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405684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43124-C235-46CF-B0FE-E18F1B96BA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Crystal Products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2F4224-C7A2-4B23-9514-310AB0BB8C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 crystal is a solid whose atoms are arranged in a "highly ordered" repeating pattern. These patterns are called crystal systems. If a mineral has its atoms arranged in one of them, then that mineral is a crystal.</a:t>
            </a:r>
          </a:p>
        </p:txBody>
      </p:sp>
    </p:spTree>
    <p:extLst>
      <p:ext uri="{BB962C8B-B14F-4D97-AF65-F5344CB8AC3E}">
        <p14:creationId xmlns:p14="http://schemas.microsoft.com/office/powerpoint/2010/main" val="3627812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7F9183A-734F-48D3-94AF-DAAE4B8B22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6182721"/>
              </p:ext>
            </p:extLst>
          </p:nvPr>
        </p:nvGraphicFramePr>
        <p:xfrm>
          <a:off x="1473797" y="1710466"/>
          <a:ext cx="9090212" cy="3506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45106">
                  <a:extLst>
                    <a:ext uri="{9D8B030D-6E8A-4147-A177-3AD203B41FA5}">
                      <a16:colId xmlns:a16="http://schemas.microsoft.com/office/drawing/2014/main" val="1456124862"/>
                    </a:ext>
                  </a:extLst>
                </a:gridCol>
                <a:gridCol w="4545106">
                  <a:extLst>
                    <a:ext uri="{9D8B030D-6E8A-4147-A177-3AD203B41FA5}">
                      <a16:colId xmlns:a16="http://schemas.microsoft.com/office/drawing/2014/main" val="1024582456"/>
                    </a:ext>
                  </a:extLst>
                </a:gridCol>
              </a:tblGrid>
              <a:tr h="72076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Student </a:t>
                      </a:r>
                    </a:p>
                  </a:txBody>
                  <a:tcPr>
                    <a:solidFill>
                      <a:srgbClr val="E4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URL</a:t>
                      </a:r>
                    </a:p>
                  </a:txBody>
                  <a:tcPr>
                    <a:solidFill>
                      <a:srgbClr val="E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8324269"/>
                  </a:ext>
                </a:extLst>
              </a:tr>
              <a:tr h="928743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Abdullah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/>
                        <a:t>Std1417420.aptech-students.com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65472644"/>
                  </a:ext>
                </a:extLst>
              </a:tr>
              <a:tr h="928743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MUHAMMAD UMAIR TAUFIQ</a:t>
                      </a:r>
                    </a:p>
                    <a:p>
                      <a:pPr algn="ctr" font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marL="9525" marR="9525" marT="9525" marB="0" anchor="ctr">
                    <a:solidFill>
                      <a:srgbClr val="E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/>
                        <a:t>Std1418200.aptech-students.com</a:t>
                      </a:r>
                    </a:p>
                  </a:txBody>
                  <a:tcPr marL="9525" marR="9525" marT="9525" marB="0" anchor="ctr">
                    <a:solidFill>
                      <a:srgbClr val="E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8444503"/>
                  </a:ext>
                </a:extLst>
              </a:tr>
              <a:tr h="928743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ABDUL WASAY</a:t>
                      </a:r>
                    </a:p>
                    <a:p>
                      <a:pPr algn="ctr" fontAlgn="ctr"/>
                      <a:endParaRPr lang="en-US" b="1" dirty="0"/>
                    </a:p>
                  </a:txBody>
                  <a:tcPr marL="9525" marR="9525" marT="9525" marB="0" anchor="ctr">
                    <a:solidFill>
                      <a:srgbClr val="E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/>
                        <a:t>Std1395567.aptech-students.com</a:t>
                      </a:r>
                    </a:p>
                  </a:txBody>
                  <a:tcPr marL="9525" marR="9525" marT="9525" marB="0" anchor="ctr">
                    <a:solidFill>
                      <a:srgbClr val="E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3462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74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BC6E1AE2-A82B-4755-A152-1F6F2AD9A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7214944"/>
              </p:ext>
            </p:extLst>
          </p:nvPr>
        </p:nvGraphicFramePr>
        <p:xfrm>
          <a:off x="1473797" y="1710466"/>
          <a:ext cx="9090212" cy="3506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45106">
                  <a:extLst>
                    <a:ext uri="{9D8B030D-6E8A-4147-A177-3AD203B41FA5}">
                      <a16:colId xmlns:a16="http://schemas.microsoft.com/office/drawing/2014/main" val="1456124862"/>
                    </a:ext>
                  </a:extLst>
                </a:gridCol>
                <a:gridCol w="4545106">
                  <a:extLst>
                    <a:ext uri="{9D8B030D-6E8A-4147-A177-3AD203B41FA5}">
                      <a16:colId xmlns:a16="http://schemas.microsoft.com/office/drawing/2014/main" val="1024582456"/>
                    </a:ext>
                  </a:extLst>
                </a:gridCol>
              </a:tblGrid>
              <a:tr h="72076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Student ID</a:t>
                      </a:r>
                    </a:p>
                  </a:txBody>
                  <a:tcPr>
                    <a:solidFill>
                      <a:srgbClr val="E4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Name</a:t>
                      </a:r>
                    </a:p>
                  </a:txBody>
                  <a:tcPr>
                    <a:solidFill>
                      <a:srgbClr val="E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8324269"/>
                  </a:ext>
                </a:extLst>
              </a:tr>
              <a:tr h="928743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Student1417420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Abdullah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65472644"/>
                  </a:ext>
                </a:extLst>
              </a:tr>
              <a:tr h="928743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Student1395567</a:t>
                      </a:r>
                    </a:p>
                  </a:txBody>
                  <a:tcPr marL="9525" marR="9525" marT="9525" marB="0" anchor="ctr">
                    <a:solidFill>
                      <a:srgbClr val="E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ABDUL WASAY</a:t>
                      </a:r>
                    </a:p>
                  </a:txBody>
                  <a:tcPr marL="9525" marR="9525" marT="9525" marB="0" anchor="ctr">
                    <a:solidFill>
                      <a:srgbClr val="E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8444503"/>
                  </a:ext>
                </a:extLst>
              </a:tr>
              <a:tr h="928743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/>
                        <a:t>Student1418200</a:t>
                      </a:r>
                    </a:p>
                  </a:txBody>
                  <a:tcPr marL="9525" marR="9525" marT="9525" marB="0" anchor="ctr">
                    <a:solidFill>
                      <a:srgbClr val="E4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MUHAMMAD UMAIR TAUFIQ</a:t>
                      </a:r>
                    </a:p>
                    <a:p>
                      <a:pPr algn="ctr" font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marL="9525" marR="9525" marT="9525" marB="0" anchor="ctr">
                    <a:solidFill>
                      <a:srgbClr val="E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3462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5602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6782BC-82D4-40B5-8C54-B5FE2442A302}"/>
              </a:ext>
            </a:extLst>
          </p:cNvPr>
          <p:cNvSpPr txBox="1"/>
          <p:nvPr/>
        </p:nvSpPr>
        <p:spPr>
          <a:xfrm>
            <a:off x="1387737" y="268941"/>
            <a:ext cx="892884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 Statement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dirty="0"/>
              <a:t>Today, people are drawn to crystals for a number of reasons, including primarily that</a:t>
            </a:r>
          </a:p>
          <a:p>
            <a:r>
              <a:rPr lang="en-US" dirty="0"/>
              <a:t>they are very beautiful objects and their different shapes, sizes and </a:t>
            </a:r>
            <a:r>
              <a:rPr lang="en-US" dirty="0" err="1"/>
              <a:t>colours</a:t>
            </a:r>
            <a:r>
              <a:rPr lang="en-US" dirty="0"/>
              <a:t> have</a:t>
            </a:r>
          </a:p>
          <a:p>
            <a:r>
              <a:rPr lang="en-US" dirty="0"/>
              <a:t>proved fascinating and mysterious as well.  They can be found in various forms of beautiful </a:t>
            </a:r>
            <a:r>
              <a:rPr lang="en-US" dirty="0" err="1"/>
              <a:t>jewellery</a:t>
            </a:r>
            <a:r>
              <a:rPr lang="en-US" dirty="0"/>
              <a:t>, or on their own in rough uncut specimens that are sometimes used as ornaments to decorate homes.</a:t>
            </a:r>
          </a:p>
          <a:p>
            <a:r>
              <a:rPr lang="en-US" dirty="0"/>
              <a:t>Crystals are used to enhance the body&amp;#39;s own healing abilities, reduce stress and improve the quality of your life. </a:t>
            </a:r>
          </a:p>
          <a:p>
            <a:r>
              <a:rPr lang="en-US" dirty="0"/>
              <a:t>They hold a massive amount of energy and those who work with them believe that they have their own individual energy field or personality.</a:t>
            </a:r>
          </a:p>
          <a:p>
            <a:r>
              <a:rPr lang="en-US" dirty="0"/>
              <a:t>Holding crystals or placing them on your body is thought to promote physical,</a:t>
            </a:r>
          </a:p>
          <a:p>
            <a:r>
              <a:rPr lang="en-US" dirty="0"/>
              <a:t>emotional and spiritual healing. Crystals supposedly do this by positively interacting with your body&amp;#39;s energy field, or chakra. </a:t>
            </a:r>
          </a:p>
          <a:p>
            <a:r>
              <a:rPr lang="en-US" dirty="0"/>
              <a:t>While some crystals are said to alleviate stress, others purportedly improve concentration or creativity.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A need is felt to develop a site which will give all necessary information and also will list the various products.</a:t>
            </a:r>
          </a:p>
        </p:txBody>
      </p:sp>
    </p:spTree>
    <p:extLst>
      <p:ext uri="{BB962C8B-B14F-4D97-AF65-F5344CB8AC3E}">
        <p14:creationId xmlns:p14="http://schemas.microsoft.com/office/powerpoint/2010/main" val="4062098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D6676-8548-4DB9-A308-D9F061590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C5559B2-42BC-489F-8DAC-62C49BF3318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163" b="-18163"/>
          <a:stretch/>
        </p:blipFill>
        <p:spPr>
          <a:xfrm>
            <a:off x="6757641" y="1070811"/>
            <a:ext cx="5261905" cy="4635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0355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1A1C2-C475-44FE-80F4-15B254B32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B7583FF-B6C2-4D50-A2F6-6496082B2A9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90" r="-42090"/>
          <a:stretch/>
        </p:blipFill>
        <p:spPr>
          <a:xfrm>
            <a:off x="6246813" y="1236245"/>
            <a:ext cx="6807450" cy="4842710"/>
          </a:xfrm>
        </p:spPr>
      </p:pic>
    </p:spTree>
    <p:extLst>
      <p:ext uri="{BB962C8B-B14F-4D97-AF65-F5344CB8AC3E}">
        <p14:creationId xmlns:p14="http://schemas.microsoft.com/office/powerpoint/2010/main" val="1257814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E5D66-94FB-4C4C-880C-39C42061D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Offers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26B23F7-182D-46F1-8E36-A184373F0DE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2" b="382"/>
          <a:stretch>
            <a:fillRect/>
          </a:stretch>
        </p:blipFill>
        <p:spPr>
          <a:xfrm>
            <a:off x="7014411" y="1155032"/>
            <a:ext cx="4596063" cy="5197642"/>
          </a:xfrm>
        </p:spPr>
      </p:pic>
    </p:spTree>
    <p:extLst>
      <p:ext uri="{BB962C8B-B14F-4D97-AF65-F5344CB8AC3E}">
        <p14:creationId xmlns:p14="http://schemas.microsoft.com/office/powerpoint/2010/main" val="1424925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30FED-A5E5-49D3-A101-97EEF4AAA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Arrival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622EC04-B738-4CF9-A20C-C63C8A4766B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0" r="268"/>
          <a:stretch/>
        </p:blipFill>
        <p:spPr>
          <a:xfrm>
            <a:off x="7267074" y="1143000"/>
            <a:ext cx="4451684" cy="4812632"/>
          </a:xfrm>
        </p:spPr>
      </p:pic>
    </p:spTree>
    <p:extLst>
      <p:ext uri="{BB962C8B-B14F-4D97-AF65-F5344CB8AC3E}">
        <p14:creationId xmlns:p14="http://schemas.microsoft.com/office/powerpoint/2010/main" val="2999531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C7239-7919-41B8-A130-5E09FB580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0D67F81-314E-403D-97B3-7859114BE82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1" t="-510" b="510"/>
          <a:stretch/>
        </p:blipFill>
        <p:spPr>
          <a:xfrm>
            <a:off x="6961576" y="1215188"/>
            <a:ext cx="4793275" cy="4716379"/>
          </a:xfrm>
        </p:spPr>
      </p:pic>
    </p:spTree>
    <p:extLst>
      <p:ext uri="{BB962C8B-B14F-4D97-AF65-F5344CB8AC3E}">
        <p14:creationId xmlns:p14="http://schemas.microsoft.com/office/powerpoint/2010/main" val="692930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21019-F669-44F2-94AD-71F4B4DD2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3D57792-0E09-480C-BD97-0105FC0EF6F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1" b="-529"/>
          <a:stretch/>
        </p:blipFill>
        <p:spPr>
          <a:xfrm>
            <a:off x="7130020" y="1263316"/>
            <a:ext cx="4251854" cy="4572000"/>
          </a:xfrm>
        </p:spPr>
      </p:pic>
    </p:spTree>
    <p:extLst>
      <p:ext uri="{BB962C8B-B14F-4D97-AF65-F5344CB8AC3E}">
        <p14:creationId xmlns:p14="http://schemas.microsoft.com/office/powerpoint/2010/main" val="25875184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63</TotalTime>
  <Words>52</Words>
  <Application>Microsoft Office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Crystal Products</vt:lpstr>
      <vt:lpstr>PowerPoint Presentation</vt:lpstr>
      <vt:lpstr>PowerPoint Presentation</vt:lpstr>
      <vt:lpstr>Home Page</vt:lpstr>
      <vt:lpstr>About Us</vt:lpstr>
      <vt:lpstr>Special Offers</vt:lpstr>
      <vt:lpstr>New Arrival</vt:lpstr>
      <vt:lpstr>Products</vt:lpstr>
      <vt:lpstr>Contact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Crystal Products</dc:title>
  <dc:creator>asp</dc:creator>
  <cp:lastModifiedBy>asp</cp:lastModifiedBy>
  <cp:revision>6</cp:revision>
  <dcterms:created xsi:type="dcterms:W3CDTF">2023-03-08T04:12:25Z</dcterms:created>
  <dcterms:modified xsi:type="dcterms:W3CDTF">2023-03-08T05:15:39Z</dcterms:modified>
</cp:coreProperties>
</file>

<file path=docProps/thumbnail.jpeg>
</file>